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27.xml" ContentType="application/vnd.openxmlformats-officedocument.presentationml.notesSlide+xml"/>
  <Override PartName="/ppt/charts/chart42.xml" ContentType="application/vnd.openxmlformats-officedocument.drawingml.chart+xml"/>
  <Override PartName="/ppt/notesSlides/notesSlide28.xml" ContentType="application/vnd.openxmlformats-officedocument.presentationml.notesSlide+xml"/>
  <Override PartName="/ppt/charts/chart4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3.xml" ContentType="application/vnd.openxmlformats-officedocument.presentationml.notesSlide+xml"/>
  <Override PartName="/ppt/charts/chart65.xml" ContentType="application/vnd.openxmlformats-officedocument.drawingml.chart+xml"/>
  <Override PartName="/ppt/notesSlides/notesSlide34.xml" ContentType="application/vnd.openxmlformats-officedocument.presentationml.notesSlide+xml"/>
  <Override PartName="/ppt/charts/chart6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37.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notesSlides/notesSlide39.xml" ContentType="application/vnd.openxmlformats-officedocument.presentationml.notesSlide+xml"/>
  <Override PartName="/ppt/charts/chart89.xml" ContentType="application/vnd.openxmlformats-officedocument.drawingml.chart+xml"/>
  <Override PartName="/ppt/charts/chart90.xml" ContentType="application/vnd.openxmlformats-officedocument.drawingml.chart+xml"/>
  <Override PartName="/ppt/notesSlides/notesSlide40.xml" ContentType="application/vnd.openxmlformats-officedocument.presentationml.notesSlide+xml"/>
  <Override PartName="/ppt/charts/chart9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99.xml" ContentType="application/vnd.openxmlformats-officedocument.drawingml.chart+xml"/>
  <Override PartName="/ppt/charts/chart100.xml" ContentType="application/vnd.openxmlformats-officedocument.drawingml.chart+xml"/>
  <Override PartName="/ppt/notesSlides/notesSlide43.xml" ContentType="application/vnd.openxmlformats-officedocument.presentationml.notesSlide+xml"/>
  <Override PartName="/ppt/charts/chart10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4.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0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charts/chart110.xml" ContentType="application/vnd.openxmlformats-officedocument.drawingml.chart+xml"/>
  <Override PartName="/ppt/notesSlides/notesSlide46.xml" ContentType="application/vnd.openxmlformats-officedocument.presentationml.notesSlide+xml"/>
  <Override PartName="/ppt/charts/chart111.xml" ContentType="application/vnd.openxmlformats-officedocument.drawingml.chart+xml"/>
  <Override PartName="/ppt/notesSlides/notesSlide47.xml" ContentType="application/vnd.openxmlformats-officedocument.presentationml.notesSlide+xml"/>
  <Override PartName="/ppt/charts/chart11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8.xml" ContentType="application/vnd.openxmlformats-officedocument.presentationml.notesSlide+xml"/>
  <Override PartName="/ppt/charts/chart115.xml" ContentType="application/vnd.openxmlformats-officedocument.drawingml.chart+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9.xml" ContentType="application/vnd.openxmlformats-officedocument.presentationml.notesSlide+xml"/>
  <Override PartName="/ppt/charts/chart119.xml" ContentType="application/vnd.openxmlformats-officedocument.drawingml.chart+xml"/>
  <Override PartName="/ppt/notesSlides/notesSlide50.xml" ContentType="application/vnd.openxmlformats-officedocument.presentationml.notesSlide+xml"/>
  <Override PartName="/ppt/charts/chart12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1.xml" ContentType="application/vnd.openxmlformats-officedocument.presentationml.notesSl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2.xml" ContentType="application/vnd.openxmlformats-officedocument.presentationml.notesSlide+xml"/>
  <Override PartName="/ppt/charts/chart129.xml" ContentType="application/vnd.openxmlformats-officedocument.drawingml.chart+xml"/>
  <Override PartName="/ppt/charts/chart130.xml" ContentType="application/vnd.openxmlformats-officedocument.drawingml.chart+xml"/>
  <Override PartName="/ppt/notesSlides/notesSlide53.xml" ContentType="application/vnd.openxmlformats-officedocument.presentationml.notesSlide+xml"/>
  <Override PartName="/ppt/charts/chart13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4.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3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39.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5.xml" ContentType="application/vnd.openxmlformats-officedocument.presentationml.notesSlide+xml"/>
  <Override PartName="/ppt/charts/chart140.xml" ContentType="application/vnd.openxmlformats-officedocument.drawingml.chart+xml"/>
  <Override PartName="/ppt/charts/chart141.xml" ContentType="application/vnd.openxmlformats-officedocument.drawingml.chart+xml"/>
  <Override PartName="/ppt/notesSlides/notesSlide56.xml" ContentType="application/vnd.openxmlformats-officedocument.presentationml.notesSlide+xml"/>
  <Override PartName="/ppt/charts/chart142.xml" ContentType="application/vnd.openxmlformats-officedocument.drawingml.chart+xml"/>
  <Override PartName="/ppt/notesSlides/notesSlide57.xml" ContentType="application/vnd.openxmlformats-officedocument.presentationml.notesSlide+xml"/>
  <Override PartName="/ppt/charts/chart143.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4.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5.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58.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1.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2.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59.xml" ContentType="application/vnd.openxmlformats-officedocument.presentationml.notesSlide+xml"/>
  <Override PartName="/ppt/charts/chart153.xml" ContentType="application/vnd.openxmlformats-officedocument.drawingml.chart+xml"/>
  <Override PartName="/ppt/notesSlides/notesSlide60.xml" ContentType="application/vnd.openxmlformats-officedocument.presentationml.notesSlide+xml"/>
  <Override PartName="/ppt/charts/chart15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handoutMasterIdLst>
    <p:handoutMasterId r:id="rId96"/>
  </p:handoutMasterIdLst>
  <p:sldIdLst>
    <p:sldId id="1582" r:id="rId5"/>
    <p:sldId id="1583" r:id="rId6"/>
    <p:sldId id="1614" r:id="rId7"/>
    <p:sldId id="2007" r:id="rId8"/>
    <p:sldId id="1624" r:id="rId9"/>
    <p:sldId id="1625" r:id="rId10"/>
    <p:sldId id="1613" r:id="rId11"/>
    <p:sldId id="1609" r:id="rId12"/>
    <p:sldId id="1591" r:id="rId13"/>
    <p:sldId id="2021" r:id="rId14"/>
    <p:sldId id="2020" r:id="rId15"/>
    <p:sldId id="2006" r:id="rId16"/>
    <p:sldId id="1615" r:id="rId17"/>
    <p:sldId id="1686" r:id="rId18"/>
    <p:sldId id="1643" r:id="rId19"/>
    <p:sldId id="1620" r:id="rId20"/>
    <p:sldId id="1968" r:id="rId21"/>
    <p:sldId id="1598" r:id="rId22"/>
    <p:sldId id="1942" r:id="rId23"/>
    <p:sldId id="1943" r:id="rId24"/>
    <p:sldId id="1993" r:id="rId25"/>
    <p:sldId id="1945" r:id="rId26"/>
    <p:sldId id="1946" r:id="rId27"/>
    <p:sldId id="1987" r:id="rId28"/>
    <p:sldId id="1969" r:id="rId29"/>
    <p:sldId id="1626" r:id="rId30"/>
    <p:sldId id="1753" r:id="rId31"/>
    <p:sldId id="1994" r:id="rId32"/>
    <p:sldId id="1948" r:id="rId33"/>
    <p:sldId id="1949" r:id="rId34"/>
    <p:sldId id="1988" r:id="rId35"/>
    <p:sldId id="1970" r:id="rId36"/>
    <p:sldId id="1628" r:id="rId37"/>
    <p:sldId id="1743" r:id="rId38"/>
    <p:sldId id="1995" r:id="rId39"/>
    <p:sldId id="1979" r:id="rId40"/>
    <p:sldId id="1996" r:id="rId41"/>
    <p:sldId id="1951" r:id="rId42"/>
    <p:sldId id="1952" r:id="rId43"/>
    <p:sldId id="1989" r:id="rId44"/>
    <p:sldId id="1971" r:id="rId45"/>
    <p:sldId id="1629" r:id="rId46"/>
    <p:sldId id="1745" r:id="rId47"/>
    <p:sldId id="1997" r:id="rId48"/>
    <p:sldId id="1954" r:id="rId49"/>
    <p:sldId id="2009" r:id="rId50"/>
    <p:sldId id="1998" r:id="rId51"/>
    <p:sldId id="1957" r:id="rId52"/>
    <p:sldId id="1990" r:id="rId53"/>
    <p:sldId id="1972" r:id="rId54"/>
    <p:sldId id="1630" r:id="rId55"/>
    <p:sldId id="1746" r:id="rId56"/>
    <p:sldId id="1999" r:id="rId57"/>
    <p:sldId id="1959" r:id="rId58"/>
    <p:sldId id="1973" r:id="rId59"/>
    <p:sldId id="1631" r:id="rId60"/>
    <p:sldId id="1960" r:id="rId61"/>
    <p:sldId id="2000" r:id="rId62"/>
    <p:sldId id="1748" r:id="rId63"/>
    <p:sldId id="1991" r:id="rId64"/>
    <p:sldId id="1974" r:id="rId65"/>
    <p:sldId id="1632" r:id="rId66"/>
    <p:sldId id="1749" r:id="rId67"/>
    <p:sldId id="2001" r:id="rId68"/>
    <p:sldId id="1975" r:id="rId69"/>
    <p:sldId id="1976" r:id="rId70"/>
    <p:sldId id="1768" r:id="rId71"/>
    <p:sldId id="1769" r:id="rId72"/>
    <p:sldId id="2002" r:id="rId73"/>
    <p:sldId id="1962" r:id="rId74"/>
    <p:sldId id="1977" r:id="rId75"/>
    <p:sldId id="1770" r:id="rId76"/>
    <p:sldId id="1771" r:id="rId77"/>
    <p:sldId id="2003" r:id="rId78"/>
    <p:sldId id="1963" r:id="rId79"/>
    <p:sldId id="1992" r:id="rId80"/>
    <p:sldId id="1978" r:id="rId81"/>
    <p:sldId id="1964" r:id="rId82"/>
    <p:sldId id="1966" r:id="rId83"/>
    <p:sldId id="2004" r:id="rId84"/>
    <p:sldId id="1967" r:id="rId85"/>
    <p:sldId id="2008" r:id="rId86"/>
    <p:sldId id="1617" r:id="rId87"/>
    <p:sldId id="1820" r:id="rId88"/>
    <p:sldId id="1618" r:id="rId89"/>
    <p:sldId id="1821" r:id="rId90"/>
    <p:sldId id="1819" r:id="rId91"/>
    <p:sldId id="1822" r:id="rId92"/>
    <p:sldId id="1696" r:id="rId93"/>
    <p:sldId id="161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image" Target="../media/image17.png"/></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0.xml"/><Relationship Id="rId1" Type="http://schemas.microsoft.com/office/2011/relationships/chartStyle" Target="style40.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1.xml"/><Relationship Id="rId1" Type="http://schemas.microsoft.com/office/2011/relationships/chartStyle" Target="style41.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2.xml"/><Relationship Id="rId1" Type="http://schemas.microsoft.com/office/2011/relationships/chartStyle" Target="style42.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image" Target="../media/image17.png"/></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image" Target="../media/image17.png"/></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7.png"/></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3.xml"/><Relationship Id="rId1" Type="http://schemas.microsoft.com/office/2011/relationships/chartStyle" Target="style4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4.xml"/><Relationship Id="rId1" Type="http://schemas.microsoft.com/office/2011/relationships/chartStyle" Target="style4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5.xml"/><Relationship Id="rId1" Type="http://schemas.microsoft.com/office/2011/relationships/chartStyle" Target="style4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image" Target="../media/image17.png"/></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image" Target="../media/image17.png"/></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6.xml"/><Relationship Id="rId1" Type="http://schemas.microsoft.com/office/2011/relationships/chartStyle" Target="style46.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7.xml"/><Relationship Id="rId1" Type="http://schemas.microsoft.com/office/2011/relationships/chartStyle" Target="style47.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8.xml"/><Relationship Id="rId1" Type="http://schemas.microsoft.com/office/2011/relationships/chartStyle" Target="style48.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image" Target="../media/image17.png"/></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image" Target="../media/image17.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7.png"/></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2.xml"/><Relationship Id="rId1" Type="http://schemas.microsoft.com/office/2011/relationships/chartStyle" Target="style5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3.xml"/><Relationship Id="rId1" Type="http://schemas.microsoft.com/office/2011/relationships/chartStyle" Target="style5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4.xml"/><Relationship Id="rId1" Type="http://schemas.microsoft.com/office/2011/relationships/chartStyle" Target="style54.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image" Target="../media/image17.png"/></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3.xlsx"/><Relationship Id="rId1" Type="http://schemas.openxmlformats.org/officeDocument/2006/relationships/image" Target="../media/image17.png"/></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7.png"/></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5.xml"/><Relationship Id="rId1" Type="http://schemas.microsoft.com/office/2011/relationships/chartStyle" Target="style55.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56.xml"/><Relationship Id="rId1" Type="http://schemas.microsoft.com/office/2011/relationships/chartStyle" Target="style56.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7.xml"/><Relationship Id="rId1" Type="http://schemas.microsoft.com/office/2011/relationships/chartStyle" Target="style57.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8.xlsx"/><Relationship Id="rId1" Type="http://schemas.openxmlformats.org/officeDocument/2006/relationships/image" Target="../media/image17.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7.png"/></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image" Target="../media/image17.png"/></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58.xml"/><Relationship Id="rId1" Type="http://schemas.microsoft.com/office/2011/relationships/chartStyle" Target="style58.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59.xml"/><Relationship Id="rId1" Type="http://schemas.microsoft.com/office/2011/relationships/chartStyle" Target="style59.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60.xml"/><Relationship Id="rId1" Type="http://schemas.microsoft.com/office/2011/relationships/chartStyle" Target="style60.xml"/></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3.xlsx"/><Relationship Id="rId1" Type="http://schemas.openxmlformats.org/officeDocument/2006/relationships/image" Target="../media/image17.png"/></Relationships>
</file>

<file path=ppt/charts/_rels/chart135.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image" Target="../media/image17.png"/></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7.png"/></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61.xml"/><Relationship Id="rId1" Type="http://schemas.microsoft.com/office/2011/relationships/chartStyle" Target="style61.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62.xml"/><Relationship Id="rId1" Type="http://schemas.microsoft.com/office/2011/relationships/chartStyle" Target="style62.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3.xml"/><Relationship Id="rId1" Type="http://schemas.microsoft.com/office/2011/relationships/chartStyle" Target="style6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7.png"/></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image" Target="../media/image17.png"/></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image" Target="../media/image17.png"/></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7.png"/></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64.xml"/><Relationship Id="rId1" Type="http://schemas.microsoft.com/office/2011/relationships/chartStyle" Target="style64.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65.xml"/><Relationship Id="rId1" Type="http://schemas.microsoft.com/office/2011/relationships/chartStyle" Target="style65.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6.xml"/><Relationship Id="rId1" Type="http://schemas.microsoft.com/office/2011/relationships/chartStyle" Target="style66.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image" Target="../media/image17.png"/></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image" Target="../media/image17.png"/></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7.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7.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7.png"/></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67.xml"/><Relationship Id="rId1" Type="http://schemas.microsoft.com/office/2011/relationships/chartStyle" Target="style67.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68.xml"/><Relationship Id="rId1" Type="http://schemas.microsoft.com/office/2011/relationships/chartStyle" Target="style68.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9.xml"/><Relationship Id="rId1" Type="http://schemas.microsoft.com/office/2011/relationships/chartStyle" Target="style69.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2.xlsx"/><Relationship Id="rId1" Type="http://schemas.openxmlformats.org/officeDocument/2006/relationships/image" Target="../media/image17.png"/></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image" Target="../media/image17.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7.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7.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7.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7.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7.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7.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7.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7.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7.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7.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7.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7.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7.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7.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7.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7.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7.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7.png"/></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6.xml"/><Relationship Id="rId1" Type="http://schemas.microsoft.com/office/2011/relationships/chartStyle" Target="style1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7.xml"/><Relationship Id="rId1" Type="http://schemas.microsoft.com/office/2011/relationships/chartStyle" Target="style1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8.xml"/><Relationship Id="rId1" Type="http://schemas.microsoft.com/office/2011/relationships/chartStyle" Target="style1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7.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7.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7.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21.xml"/><Relationship Id="rId1" Type="http://schemas.microsoft.com/office/2011/relationships/chartStyle" Target="style2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7.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7.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7.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7.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17.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17.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7.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7.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7.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7.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7.png"/></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5.xml"/><Relationship Id="rId1" Type="http://schemas.microsoft.com/office/2011/relationships/chartStyle" Target="style2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6.xml"/><Relationship Id="rId1" Type="http://schemas.microsoft.com/office/2011/relationships/chartStyle" Target="style2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7.xml"/><Relationship Id="rId1" Type="http://schemas.microsoft.com/office/2011/relationships/chartStyle" Target="style27.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17.pn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17.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7.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7.png"/></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8.xml"/><Relationship Id="rId1" Type="http://schemas.microsoft.com/office/2011/relationships/chartStyle" Target="style28.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9.xml"/><Relationship Id="rId1" Type="http://schemas.microsoft.com/office/2011/relationships/chartStyle" Target="style29.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0.xml"/><Relationship Id="rId1" Type="http://schemas.microsoft.com/office/2011/relationships/chartStyle" Target="style30.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7.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7.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7.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7.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7.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7.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7.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1.xml"/><Relationship Id="rId1" Type="http://schemas.microsoft.com/office/2011/relationships/chartStyle" Target="style3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2.xml"/><Relationship Id="rId1" Type="http://schemas.microsoft.com/office/2011/relationships/chartStyle" Target="style32.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3.xml"/><Relationship Id="rId1" Type="http://schemas.microsoft.com/office/2011/relationships/chartStyle" Target="style33.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7.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17.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7.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7.png"/></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7.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4.xml"/><Relationship Id="rId1" Type="http://schemas.microsoft.com/office/2011/relationships/chartStyle" Target="style34.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5.xml"/><Relationship Id="rId1" Type="http://schemas.microsoft.com/office/2011/relationships/chartStyle" Target="style35.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6.xml"/><Relationship Id="rId1" Type="http://schemas.microsoft.com/office/2011/relationships/chartStyle" Target="style36.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7.png"/></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image" Target="../media/image17.png"/></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7.xml"/><Relationship Id="rId1" Type="http://schemas.microsoft.com/office/2011/relationships/chartStyle" Target="style37.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38.xml"/><Relationship Id="rId1" Type="http://schemas.microsoft.com/office/2011/relationships/chartStyle" Target="style38.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9.xml"/><Relationship Id="rId1" Type="http://schemas.microsoft.com/office/2011/relationships/chartStyle" Target="style39.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1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0.4242424242424242</c:v>
                </c:pt>
                <c:pt idx="1">
                  <c:v>0.5757575757575758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0.4242424242424242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97-4128-9C54-48F6B0C9D7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97-4128-9C54-48F6B0C9D7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A3-4B0D-8C23-248C3DA8D5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A3-4B0D-8C23-248C3DA8D5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81-4D4B-8BD0-51ACD5C85F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81-4D4B-8BD0-51ACD5C85F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0.2762845639624496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0.16778716180648257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1.7516740723079192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0.16778716180648345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0.23134362472830627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7.2306920962867141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0.17975360123761508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0.5483135649803188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0.15286572243591223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1.5958963704531808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0.15286572243591134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0.40096319636500866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8.0430139483559593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0.1850665285796369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0.74396614955888118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0.20741220021478934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2.165353829726361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0.11019604772830327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7.6901088041671812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C0-482D-8986-308FFEEB9D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C0-482D-8986-308FFEEB9D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19-43E9-8B81-8818708D91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19-43E9-8B81-8818708D91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37-41A0-BD44-6B69FD2774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37-41A0-BD44-6B69FD2774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7.9282785528519586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9B-4E58-A123-44D52CA68E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9B-4E58-A123-44D52CA68E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99-4739-84DC-9813E5F239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99-4739-84DC-9813E5F239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2.2107677796655869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7.9282785528519586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26-4399-B977-10E8865DC5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26-4399-B977-10E8865DC5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B8-40BE-8FE1-73D25DF891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B8-40BE-8FE1-73D25DF891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0.16935684918468308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2.1135569286681584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8.8309932523916874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C9-42BD-A771-7DD267DE46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C9-42BD-A771-7DD267DE46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96-4041-824F-0DFD185C4B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96-4041-824F-0DFD185C4B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1F-456F-B8C3-231A4B0ADD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1F-456F-B8C3-231A4B0ADD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0A-449D-97F2-C461F15307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0A-449D-97F2-C461F15307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1.0610244479294426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8.4130489609002268E-4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2.345495149924659E-4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2.4486635309948213E-3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2.345495149924659E-4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8.4130489609002268E-4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1.1894284720979655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8.1794744227621461</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37-4DD7-9EC9-DAA21BB054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37-4DD7-9EC9-DAA21BB054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00-41AF-A461-F63D556B7B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00-41AF-A461-F63D556B7B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0.70042982425925615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0.24311859280751502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2.5381234829401293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0.24311859280751413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0.79840456570495988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6.8291714098916394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0.31938055371478136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0.12938173703983935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3.607066096079059E-2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0.3765725630957526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3.607066096079059E-2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0.12938173703983935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0.6152436507175949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9.8383864445180347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0.12394217473669844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0.12462569277330537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1.3010744828391143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0.12462569277330537</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0.44701949399625462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0.39075957701592046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7.8708654138767669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38-439A-B338-8990881695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38-439A-B338-8990881695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46-4905-8A6B-3656D9ADB0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46-4905-8A6B-3656D9ADB0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0.18608069994487852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0.55900955911874828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0.15584768563282836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1.5712698183177061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9.3090924760160245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0.12318187168237227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0.18823775593492087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1.9651753623493802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3.8477133264741781E-2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9.1761047003124183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AF-4A36-BDCC-4BA1B84850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AF-4A36-BDCC-4BA1B84850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B8-492D-B3AF-11B3E29DC4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B8-492D-B3AF-11B3E29DC4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0.32011456714600062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0.14473059736157712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1.5109668233157674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0.14473059736157623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0.25649379745241419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8.5260887623559451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1.6842439819505728E-2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0.35812252488240048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9.9841882424859918E-2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1.0423350326156289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9.9841882424859918E-2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0.15025471486583619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9.2830208272427797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0.28132691909425045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9.9077740209928322E-2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1.0343574967240734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9.9077740209928322E-2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0.19198306620413064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9.1713964137749713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0.13371195185325213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0.11490288723161335</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1.1995697777466177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0.11490288723161335</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0.22936113632191635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8.8073998384229171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0.26695169794474882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2.9337282732736787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0.28101228891027219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0.51258640295443669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7.1668303688004888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C9-4639-8623-1B3E009EFC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C9-4639-8623-1B3E009EFC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CD-4325-A8F1-3B5122A070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CD-4325-A8F1-3B5122A070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0.15623451773695685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0.4535630886386901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0.12644999803626167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1.3201199699591619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0.12644999803626256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0.45356308863868833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0.21715738918222627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9.3542286867471169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7.9793857802838097E-2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2.915496095303002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0.2792658878853258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1.0016979092745473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0.25688958741229406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6.9191585946783736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2.0372411303605453E-2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2.3864376949156982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0.22858910455319226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6.9854324733345408E-2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8.1228414037878167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3C-464A-B301-6A87694C48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3C-464A-B301-6A87694C48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0.95588235294117652</c:v>
                </c:pt>
                <c:pt idx="1">
                  <c:v>1.470588235294118E-2</c:v>
                </c:pt>
                <c:pt idx="2">
                  <c:v>0</c:v>
                </c:pt>
                <c:pt idx="3">
                  <c:v>2.9411764705882349E-2</c:v>
                </c:pt>
                <c:pt idx="4">
                  <c:v>0</c:v>
                </c:pt>
                <c:pt idx="5">
                  <c:v>0</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78-4C7D-AC4F-CF740AB8C4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78-4C7D-AC4F-CF740AB8C4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1.8140606741023451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0.18530645101498244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0.38405771073114714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8.761934907444946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9.8053922975736914</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C1-492B-9D90-2D988CB807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C1-492B-9D90-2D988CB807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6-4DB5-948D-173DB1A6A0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6-4DB5-948D-173DB1A6A0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0.72058823529411764</c:v>
                </c:pt>
                <c:pt idx="1">
                  <c:v>0.27941176470588241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0.39430618490878011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6.2429002098882691E-2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1.740473903311468E-2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0.181702996649733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1.740473903311468E-2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6.2429002098882691E-2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8.6430067649898135E-2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9.9553831693416921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0.31031588785731312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8.8371721806142389E-2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0.92258818938461928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8.8371721806142389E-2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0.27262494941617987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9.6580400054626949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2.5825466591738788E-2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6.1582165385672738E-2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0.48881572253280225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9.802753717916687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B2-4641-8C20-F0BEE05407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B2-4641-8C20-F0BEE05407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01-479A-A99E-5DD9CBC006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01-479A-A99E-5DD9CBC006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0.63235294117647056</c:v>
                </c:pt>
                <c:pt idx="1">
                  <c:v>0.22058823529411761</c:v>
                </c:pt>
                <c:pt idx="2">
                  <c:v>0.1470588235294118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0.17379574285069221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0.14164941417397259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1.4787997096722245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0.14164941417397259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0.5080818251826642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0.10354630996580383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9.3542286867471169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8.8753228989965063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28-45AF-B370-17615A74D9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28-45AF-B370-17615A74D9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EE-41ED-9959-1A719FA0FD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EE-41ED-9959-1A719FA0FD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8.7203915388967879E-2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0.16090931377234075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1.6798703184034567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0.16090931377234163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0.20736143728783851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8.2821215714540379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0.17651701763100647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0.28339271794052223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7.9007770968805957E-2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0.82482987629601467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7.9007770968805957E-2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0.1122812929565562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9.5230505749536896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0.29342230279929105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0.1566148489986654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1.6350367178019738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0.15661484899866629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0.28950692086509022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8.8207965505817931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0.41176470588235292</c:v>
                </c:pt>
                <c:pt idx="1">
                  <c:v>0.55882352941176472</c:v>
                </c:pt>
                <c:pt idx="2">
                  <c:v>0</c:v>
                </c:pt>
                <c:pt idx="3">
                  <c:v>2.9411764705882349E-2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1B-4EB0-9F96-5F29657358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1B-4EB0-9F96-5F29657358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61-49B9-B717-12515C92BA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61-49B9-B717-12515C92BA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0.24243189407128529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0.11664563270393469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1.2177637922685278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0.11664563270393558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0.41839584236481464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1.4714924732002643E-2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9.0799664248142822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0.21083733934402105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9.8327267209455727E-2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1.0265226654846735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9.8327267209455727E-2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7.730597944198081E-2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9.2478179599482004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4.6302033545453369E-3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0.11179263627421054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1.1670992007263301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0.11179263627420966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0.26053991548931066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9.1719063761260742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0.89945637279083446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0.69691387020709783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0.19429437651909964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2.0284056186388666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0.19429437651909787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7.324914599588972E-2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8.2174462103403201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00-4EE0-ACB7-E0AB66613F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00-4EE0-ACB7-E0AB66613F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91-4C18-A18B-F8EE4234DF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91-4C18-A18B-F8EE4234DF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5</c:v>
                </c:pt>
                <c:pt idx="1">
                  <c:v>7</c:v>
                </c:pt>
                <c:pt idx="3">
                  <c:v>30</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6F-4EEB-93FB-54CF24017E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6F-4EEB-93FB-54CF24017E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39-4C0E-9009-6F3A5C101E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39-4C0E-9009-6F3A5C101E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8.985753236270444E-2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0.53558015699237416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0.14931574349052834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1.5588350958662724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0.14931574349052923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0.47390724204242041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8.7328420795357342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6.8291714098916394</c:v>
                </c:pt>
                <c:pt idx="1">
                  <c:v>7.4144925922421017</c:v>
                </c:pt>
                <c:pt idx="2">
                  <c:v>7.9282785528519586</c:v>
                </c:pt>
                <c:pt idx="3">
                  <c:v>8.352956005005483</c:v>
                </c:pt>
                <c:pt idx="4">
                  <c:v>8.2821215714540379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7.6643467080392904</c:v>
                </c:pt>
                <c:pt idx="2">
                  <c:v>8.1419720279820833</c:v>
                </c:pt>
                <c:pt idx="3">
                  <c:v>8.479533877898989</c:v>
                </c:pt>
                <c:pt idx="4">
                  <c:v>8.4070190049429687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0.19301550132038514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0.13444394165134455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1.338969416676802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9.2629837566275057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8.5306791886073405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65-4A9F-9357-5DD570575D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65-4A9F-9357-5DD570575D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5E-48D3-A3C8-7F1D5AAF46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5E-48D3-A3C8-7F1D5AAF46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1.2188872221445752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9.2094566859807969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3.4141839319513423E-2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0.15456517339586107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1.6136383964320942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0.15456517339586107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0.55440932012744604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0.18600647990248653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7.8464181464619562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0.29494354900922115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0.18352450609825777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1.915969705335435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0.15520633556082863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8.9651978335403708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0.11392808151401912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1.5886026859233482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0.15216708411859159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0.23812035053499514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8.0627496859263452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8.1162552751619739</c:v>
                </c:pt>
                <c:pt idx="1">
                  <c:v>6.9191585946783736</c:v>
                </c:pt>
                <c:pt idx="2">
                  <c:v>10</c:v>
                </c:pt>
                <c:pt idx="3">
                  <c:v>9.8383864445180347</c:v>
                </c:pt>
                <c:pt idx="4">
                  <c:v>8.0430139483559593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4.9198767003185759</c:v>
                </c:pt>
                <c:pt idx="2">
                  <c:v>8.8082713417254546</c:v>
                </c:pt>
                <c:pt idx="3">
                  <c:v>8.8694041142519335</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2.3608393744710705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7.4144925922421017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0.42117042882262012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0.19968181013911313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5.5669795740547201E-2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0.58118473880537636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5.5669795740547201E-2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0.19968181013911313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0.11633022954363526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9.8634833710943308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0.22572110257837785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0.12812743764931955</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1.3376322006114947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0.12812743764932044</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0.20611798853736829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8.352956005005483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82-4148-B497-906615BB8D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82-4148-B497-906615BB8D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D3-4CBE-A39A-6A058389E1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D3-4CBE-A39A-6A058389E1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7.4784719753077713</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14-422C-AB4F-CAFABBB712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14-422C-AB4F-CAFABBB712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8F-4D87-AB0D-F463254183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8F-4D87-AB0D-F463254183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8.5657319515149766E-2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0.28168170459774489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2.9407168777099102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0.28168170459774355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1.0103631944203473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1.0659692662065012E-2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8.1162552751619739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0.5972889129673753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0.23940961009092021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2.4994022316277791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0.2394096100909211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0.27838033663991357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6.8406886754535696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EC-44A4-BA87-A46E504F7A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EC-44A4-BA87-A46E504F7A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8A-4A08-8C8C-8B9FD8495D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8A-4A08-8C8C-8B9FD8495D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48</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54</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70</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73</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79</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81</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3.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13.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906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R1F | Isle Of Wight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1787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R1F | Isle Of Wight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617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R1F | Isle Of Wight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slide" Target="slide25.xml"/><Relationship Id="rId18" Type="http://schemas.openxmlformats.org/officeDocument/2006/relationships/slide" Target="slide61.xml"/><Relationship Id="rId26" Type="http://schemas.openxmlformats.org/officeDocument/2006/relationships/slide" Target="slide12.xml"/><Relationship Id="rId3" Type="http://schemas.openxmlformats.org/officeDocument/2006/relationships/slide" Target="slide10.xml"/><Relationship Id="rId21" Type="http://schemas.openxmlformats.org/officeDocument/2006/relationships/slide" Target="slide77.xml"/><Relationship Id="rId7" Type="http://schemas.openxmlformats.org/officeDocument/2006/relationships/slide" Target="slide6.xml"/><Relationship Id="rId12" Type="http://schemas.openxmlformats.org/officeDocument/2006/relationships/slide" Target="slide17.xml"/><Relationship Id="rId17" Type="http://schemas.openxmlformats.org/officeDocument/2006/relationships/slide" Target="slide55.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0.xml"/><Relationship Id="rId20" Type="http://schemas.openxmlformats.org/officeDocument/2006/relationships/slide" Target="slide7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1.xml"/><Relationship Id="rId23" Type="http://schemas.openxmlformats.org/officeDocument/2006/relationships/slide" Target="slide7.xml"/><Relationship Id="rId10" Type="http://schemas.openxmlformats.org/officeDocument/2006/relationships/slide" Target="slide13.xml"/><Relationship Id="rId19" Type="http://schemas.openxmlformats.org/officeDocument/2006/relationships/slide" Target="slide66.xml"/><Relationship Id="rId4" Type="http://schemas.openxmlformats.org/officeDocument/2006/relationships/slide" Target="slide3.xml"/><Relationship Id="rId9" Type="http://schemas.openxmlformats.org/officeDocument/2006/relationships/slide" Target="slide84.xml"/><Relationship Id="rId14" Type="http://schemas.openxmlformats.org/officeDocument/2006/relationships/slide" Target="slide32.xml"/><Relationship Id="rId22" Type="http://schemas.openxmlformats.org/officeDocument/2006/relationships/slide" Target="slide15.xml"/><Relationship Id="rId27"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29.xml"/><Relationship Id="rId4" Type="http://schemas.openxmlformats.org/officeDocument/2006/relationships/chart" Target="../charts/chart28.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5.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chart" Target="../charts/chart48.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5.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6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5.xml"/><Relationship Id="rId4" Type="http://schemas.openxmlformats.org/officeDocument/2006/relationships/chart" Target="../charts/chart68.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5.xml"/><Relationship Id="rId4" Type="http://schemas.openxmlformats.org/officeDocument/2006/relationships/chart" Target="../charts/chart75.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4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chart" Target="../charts/chart88.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90.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5.xml"/><Relationship Id="rId4" Type="http://schemas.openxmlformats.org/officeDocument/2006/relationships/chart" Target="../charts/chart98.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5.xml"/><Relationship Id="rId4" Type="http://schemas.openxmlformats.org/officeDocument/2006/relationships/chart" Target="../charts/chart103.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chart" Target="../charts/chart10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5.xml"/><Relationship Id="rId4" Type="http://schemas.openxmlformats.org/officeDocument/2006/relationships/chart" Target="../charts/chart109.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5.xml"/><Relationship Id="rId4" Type="http://schemas.openxmlformats.org/officeDocument/2006/relationships/chart" Target="../charts/chart114.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5.xml"/><Relationship Id="rId4" Type="http://schemas.openxmlformats.org/officeDocument/2006/relationships/chart" Target="../charts/chart118.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5.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chart" Target="../charts/chart12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5.xml"/><Relationship Id="rId4" Type="http://schemas.openxmlformats.org/officeDocument/2006/relationships/chart" Target="../charts/char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5.xml"/><Relationship Id="rId4" Type="http://schemas.openxmlformats.org/officeDocument/2006/relationships/chart" Target="../charts/chart133.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chart" Target="../charts/chart136.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5.xml"/><Relationship Id="rId4" Type="http://schemas.openxmlformats.org/officeDocument/2006/relationships/chart" Target="../charts/chart139.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5.xml"/><Relationship Id="rId4" Type="http://schemas.openxmlformats.org/officeDocument/2006/relationships/chart" Target="../charts/chart145.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chart" Target="../charts/chart149.xml"/><Relationship Id="rId5" Type="http://schemas.openxmlformats.org/officeDocument/2006/relationships/chart" Target="../charts/chart148.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5.xml"/><Relationship Id="rId4" Type="http://schemas.openxmlformats.org/officeDocument/2006/relationships/chart" Target="../charts/chart152.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Isle Of Wight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sation_info">
            <a:extLst>
              <a:ext uri="{FF2B5EF4-FFF2-40B4-BE49-F238E27FC236}">
                <a16:creationId xmlns:a16="http://schemas.microsoft.com/office/drawing/2014/main" id="{BE86870A-F752-9A90-2DB2-A2D3B370BD4F}"/>
              </a:ext>
            </a:extLst>
          </p:cNvPr>
          <p:cNvSpPr txBox="1">
            <a:spLocks/>
          </p:cNvSpPr>
          <p:nvPr/>
        </p:nvSpPr>
        <p:spPr>
          <a:xfrm>
            <a:off x="570231" y="1036726"/>
            <a:ext cx="11263020" cy="65405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400" b="0">
                <a:solidFill>
                  <a:schemeClr val="tx1"/>
                </a:solidFill>
                <a:latin typeface="Arial"/>
              </a:rPr>
              <a:t>R1F </a:t>
            </a:r>
            <a:r>
              <a:rPr lang="en-GB" sz="1400" b="0">
                <a:solidFill>
                  <a:schemeClr val="tx1"/>
                </a:solidFill>
                <a:latin typeface="Arial"/>
              </a:rPr>
              <a:t>Isle Of Wight NHS Trust</a:t>
            </a:r>
            <a:r>
              <a:rPr lang="en-US" sz="1400" b="0">
                <a:solidFill>
                  <a:schemeClr val="tx1"/>
                </a:solidFill>
                <a:latin typeface="Arial"/>
              </a:rPr>
              <a:t> </a:t>
            </a:r>
            <a:r>
              <a:rPr lang="en-US" sz="1400" b="0" dirty="0">
                <a:solidFill>
                  <a:schemeClr val="tx1"/>
                </a:solidFill>
                <a:latin typeface="Arial"/>
              </a:rPr>
              <a:t>does not have data for the ‘Best and worst performance relative to the national average: children and young people’s questions’ and ‘Trust results poster: children and young people’s reports’ due to low base sizes.</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73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5749056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21644695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40318894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84807560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p51. Did staff caring for and treating your child work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Isle Of Wight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noProof="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working well together when caring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with children in ways they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39559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567618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3AA7C66-8199-28FE-C420-F4C66FE4A4C6}"/>
              </a:ext>
            </a:extLst>
          </p:cNvPr>
          <p:cNvGraphicFramePr/>
          <p:nvPr>
            <p:extLst>
              <p:ext uri="{D42A27DB-BD31-4B8C-83A1-F6EECF244321}">
                <p14:modId xmlns:p14="http://schemas.microsoft.com/office/powerpoint/2010/main" val="19207795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ADE2EF6-FF2D-FE30-86D6-59B0346F20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08461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50291230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03767302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50144894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201822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59773380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3"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6"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7"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70871598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493776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95509833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38538671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3668168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F971238-AF69-6819-E429-08E5A13B4A5B}"/>
              </a:ext>
            </a:extLst>
          </p:cNvPr>
          <p:cNvGraphicFramePr/>
          <p:nvPr>
            <p:extLst>
              <p:ext uri="{D42A27DB-BD31-4B8C-83A1-F6EECF244321}">
                <p14:modId xmlns:p14="http://schemas.microsoft.com/office/powerpoint/2010/main" val="31466844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993763C-3D9D-4C2A-FC0A-58D8BD87B2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1535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08235505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36537157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24369093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609806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33336281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782705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3669592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9375923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8046319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33739003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3904615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C2069F-7D24-F180-0E48-2553D94CF89A}"/>
              </a:ext>
            </a:extLst>
          </p:cNvPr>
          <p:cNvGraphicFramePr/>
          <p:nvPr>
            <p:extLst>
              <p:ext uri="{D42A27DB-BD31-4B8C-83A1-F6EECF244321}">
                <p14:modId xmlns:p14="http://schemas.microsoft.com/office/powerpoint/2010/main" val="34534536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E70CAB5-5A01-ACA5-A40E-004AEFBA1F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74943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64393221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31107960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633570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34787258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2215013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2451792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C71278B-722A-4009-34FD-17271242BACB}"/>
              </a:ext>
            </a:extLst>
          </p:cNvPr>
          <p:cNvGraphicFramePr/>
          <p:nvPr>
            <p:extLst>
              <p:ext uri="{D42A27DB-BD31-4B8C-83A1-F6EECF244321}">
                <p14:modId xmlns:p14="http://schemas.microsoft.com/office/powerpoint/2010/main" val="13738461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1F5CB64-5F1F-8ACC-269B-541097D26E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2429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16251733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50888807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691007870"/>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16923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76890346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12033474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629285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15328100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021145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43613839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640314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653494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B404095-0B6D-2BEF-E732-34CBF2C1FA22}"/>
              </a:ext>
            </a:extLst>
          </p:cNvPr>
          <p:cNvGraphicFramePr/>
          <p:nvPr>
            <p:extLst>
              <p:ext uri="{D42A27DB-BD31-4B8C-83A1-F6EECF244321}">
                <p14:modId xmlns:p14="http://schemas.microsoft.com/office/powerpoint/2010/main" val="10257830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D21592C-A9B0-F628-3D8A-58EA68D0AB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3072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69612988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5859249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5688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82413254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2576278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94850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F070E44-F94B-9E4B-AD94-D5EFFAA9F7CF}"/>
              </a:ext>
            </a:extLst>
          </p:cNvPr>
          <p:cNvGraphicFramePr/>
          <p:nvPr>
            <p:extLst>
              <p:ext uri="{D42A27DB-BD31-4B8C-83A1-F6EECF244321}">
                <p14:modId xmlns:p14="http://schemas.microsoft.com/office/powerpoint/2010/main" val="22430065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54205A8-AAEF-7509-1C46-84326C0767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0649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90650229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990434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16632274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76079822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72195557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064090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2109655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008A85A-FDEA-5663-7E45-320B4594931F}"/>
              </a:ext>
            </a:extLst>
          </p:cNvPr>
          <p:cNvGraphicFramePr/>
          <p:nvPr>
            <p:extLst>
              <p:ext uri="{D42A27DB-BD31-4B8C-83A1-F6EECF244321}">
                <p14:modId xmlns:p14="http://schemas.microsoft.com/office/powerpoint/2010/main" val="375968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1F199FC-3801-28B1-5F6E-997B33F743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99708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2169494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719824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32598033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34895907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26157603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04059071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414976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13744486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93435183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352512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510543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0208879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E9FCD2F-CA49-5823-3BC0-34DF4774588C}"/>
              </a:ext>
            </a:extLst>
          </p:cNvPr>
          <p:cNvGraphicFramePr/>
          <p:nvPr>
            <p:extLst>
              <p:ext uri="{D42A27DB-BD31-4B8C-83A1-F6EECF244321}">
                <p14:modId xmlns:p14="http://schemas.microsoft.com/office/powerpoint/2010/main" val="23675577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134C633-D045-7EB9-4690-E5773D3232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53114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8566099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21142623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64046626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5654765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71106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681404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22813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EC13F7-E037-01F6-1805-B201F090059B}"/>
              </a:ext>
            </a:extLst>
          </p:cNvPr>
          <p:cNvGraphicFramePr/>
          <p:nvPr>
            <p:extLst>
              <p:ext uri="{D42A27DB-BD31-4B8C-83A1-F6EECF244321}">
                <p14:modId xmlns:p14="http://schemas.microsoft.com/office/powerpoint/2010/main" val="13403475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223094-C6FD-82D1-CB94-37E02FA6DF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7844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85354747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3055549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8539023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17813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84271673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3169368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827881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760922119"/>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89688195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2802715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1229947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25A06A1-0CE1-E798-CAC2-52B28648EE48}"/>
              </a:ext>
            </a:extLst>
          </p:cNvPr>
          <p:cNvGraphicFramePr/>
          <p:nvPr>
            <p:extLst>
              <p:ext uri="{D42A27DB-BD31-4B8C-83A1-F6EECF244321}">
                <p14:modId xmlns:p14="http://schemas.microsoft.com/office/powerpoint/2010/main" val="22275011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2D3D5EE-540C-6AA9-8626-E1F0D68B70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8519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55942173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87007668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7832524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5687806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37916160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6043403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64144565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537920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9392837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06661B7-2751-2027-1041-A18F9E1D3978}"/>
              </a:ext>
            </a:extLst>
          </p:cNvPr>
          <p:cNvGraphicFramePr/>
          <p:nvPr>
            <p:extLst>
              <p:ext uri="{D42A27DB-BD31-4B8C-83A1-F6EECF244321}">
                <p14:modId xmlns:p14="http://schemas.microsoft.com/office/powerpoint/2010/main" val="4236569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960BBD-B482-9A38-9247-EED7EED2A5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5718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8717336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78902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2417758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4031856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5580347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E88076-C048-51DB-05E2-01FF6764E58C}"/>
              </a:ext>
            </a:extLst>
          </p:cNvPr>
          <p:cNvGraphicFramePr/>
          <p:nvPr>
            <p:extLst>
              <p:ext uri="{D42A27DB-BD31-4B8C-83A1-F6EECF244321}">
                <p14:modId xmlns:p14="http://schemas.microsoft.com/office/powerpoint/2010/main" val="5602400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3C5FFA-E794-0538-C62F-75CD3EE98B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17418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6766422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88713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40631343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218393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8580035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0CBE240-3D73-82A4-512D-C87EE0D307D2}"/>
              </a:ext>
            </a:extLst>
          </p:cNvPr>
          <p:cNvGraphicFramePr/>
          <p:nvPr>
            <p:extLst>
              <p:ext uri="{D42A27DB-BD31-4B8C-83A1-F6EECF244321}">
                <p14:modId xmlns:p14="http://schemas.microsoft.com/office/powerpoint/2010/main" val="31758438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18D9DF3-9335-525C-BDCC-6E7BFDF8AD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8297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311543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83118329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18642944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45696026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8679893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629791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B82F2AB-DCE9-F018-C836-1327ED112C3C}"/>
              </a:ext>
            </a:extLst>
          </p:cNvPr>
          <p:cNvGraphicFramePr/>
          <p:nvPr>
            <p:extLst>
              <p:ext uri="{D42A27DB-BD31-4B8C-83A1-F6EECF244321}">
                <p14:modId xmlns:p14="http://schemas.microsoft.com/office/powerpoint/2010/main" val="14425137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4157CA-1513-AF83-7FD6-D81E313C93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56174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47362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5449880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775404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122589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104928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9611893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E03769-41A7-0B0E-2F5D-7A2DAF5A7B1A}"/>
              </a:ext>
            </a:extLst>
          </p:cNvPr>
          <p:cNvGraphicFramePr/>
          <p:nvPr>
            <p:extLst>
              <p:ext uri="{D42A27DB-BD31-4B8C-83A1-F6EECF244321}">
                <p14:modId xmlns:p14="http://schemas.microsoft.com/office/powerpoint/2010/main" val="38661643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CD988E-D5D9-625B-DE6B-5367D5E0F9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57518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28275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13933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6699590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88159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8EF285D-E74A-7437-D81D-FA577E987A9D}"/>
              </a:ext>
            </a:extLst>
          </p:cNvPr>
          <p:cNvGraphicFramePr/>
          <p:nvPr>
            <p:extLst>
              <p:ext uri="{D42A27DB-BD31-4B8C-83A1-F6EECF244321}">
                <p14:modId xmlns:p14="http://schemas.microsoft.com/office/powerpoint/2010/main" val="4165902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74AE00-6DC7-51E3-E2B5-A7B1894A80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1169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3107605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7499999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623748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8069804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EC73B1-3636-4EA9-A183-47394844E96B}"/>
              </a:ext>
            </a:extLst>
          </p:cNvPr>
          <p:cNvGraphicFramePr/>
          <p:nvPr>
            <p:extLst>
              <p:ext uri="{D42A27DB-BD31-4B8C-83A1-F6EECF244321}">
                <p14:modId xmlns:p14="http://schemas.microsoft.com/office/powerpoint/2010/main" val="2926458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63D244D-A460-6D81-72B2-320D4E0E21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9697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67180600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0661975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27079398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28383143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610385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0826698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356B9A2-B706-0F55-1168-6B41AA22AD37}"/>
              </a:ext>
            </a:extLst>
          </p:cNvPr>
          <p:cNvGraphicFramePr/>
          <p:nvPr>
            <p:extLst>
              <p:ext uri="{D42A27DB-BD31-4B8C-83A1-F6EECF244321}">
                <p14:modId xmlns:p14="http://schemas.microsoft.com/office/powerpoint/2010/main" val="16874465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A97F3D-AD92-1C26-D63E-7C7D70B826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88994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38832743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1783307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59825630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78816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4239439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60F1E1-CE5B-6D1A-950A-D0C9E721607B}"/>
              </a:ext>
            </a:extLst>
          </p:cNvPr>
          <p:cNvGraphicFramePr/>
          <p:nvPr>
            <p:extLst>
              <p:ext uri="{D42A27DB-BD31-4B8C-83A1-F6EECF244321}">
                <p14:modId xmlns:p14="http://schemas.microsoft.com/office/powerpoint/2010/main" val="24160201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16DA8A-5314-7835-A981-A2A8C0A7C5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5175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69688249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4635924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33654001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63448171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939458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634603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D5168BD-183D-719D-904C-ABF21118033F}"/>
              </a:ext>
            </a:extLst>
          </p:cNvPr>
          <p:cNvGraphicFramePr/>
          <p:nvPr>
            <p:extLst>
              <p:ext uri="{D42A27DB-BD31-4B8C-83A1-F6EECF244321}">
                <p14:modId xmlns:p14="http://schemas.microsoft.com/office/powerpoint/2010/main" val="4044960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85279B-0BF5-BEFD-439C-78DD6E71E6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42156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43252805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62607705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39647671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92658157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79045190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2852461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5591721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023FE97-F801-0222-F975-82B83593B4AD}"/>
              </a:ext>
            </a:extLst>
          </p:cNvPr>
          <p:cNvGraphicFramePr/>
          <p:nvPr>
            <p:extLst>
              <p:ext uri="{D42A27DB-BD31-4B8C-83A1-F6EECF244321}">
                <p14:modId xmlns:p14="http://schemas.microsoft.com/office/powerpoint/2010/main" val="175298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6D55A0-DE29-1366-FC69-EFFC5FB094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2320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81011065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8230204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20141943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24861497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03936850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93035615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95761483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6594645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81379274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33536570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9282923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8644884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AD6EC4-EF66-34A3-D6E8-130B2C66BA69}"/>
              </a:ext>
            </a:extLst>
          </p:cNvPr>
          <p:cNvGraphicFramePr/>
          <p:nvPr>
            <p:extLst>
              <p:ext uri="{D42A27DB-BD31-4B8C-83A1-F6EECF244321}">
                <p14:modId xmlns:p14="http://schemas.microsoft.com/office/powerpoint/2010/main" val="18358172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171ECE7-3B90-1517-04F6-00046415D3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04530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52234972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9720360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515108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95059465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8507805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6411592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06050982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1464</TotalTime>
  <Words>11159</Words>
  <Application>Microsoft Office PowerPoint</Application>
  <PresentationFormat>Widescreen</PresentationFormat>
  <Paragraphs>1552</Paragraphs>
  <Slides>90</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Arial Black</vt:lpstr>
      <vt:lpstr>Calibri</vt:lpstr>
      <vt:lpstr>Calibri Light</vt:lpstr>
      <vt:lpstr>Courier New</vt:lpstr>
      <vt:lpstr>Wingdings</vt:lpstr>
      <vt:lpstr>Office Theme</vt:lpstr>
      <vt:lpstr>Isle Of Wight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PowerPoint Presentation</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